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5"/>
  </p:notesMasterIdLst>
  <p:sldIdLst>
    <p:sldId id="256" r:id="rId2"/>
    <p:sldId id="640" r:id="rId3"/>
    <p:sldId id="522" r:id="rId4"/>
    <p:sldId id="609" r:id="rId5"/>
    <p:sldId id="621" r:id="rId6"/>
    <p:sldId id="615" r:id="rId7"/>
    <p:sldId id="572" r:id="rId8"/>
    <p:sldId id="629" r:id="rId9"/>
    <p:sldId id="634" r:id="rId10"/>
    <p:sldId id="648" r:id="rId11"/>
    <p:sldId id="651" r:id="rId12"/>
    <p:sldId id="652" r:id="rId13"/>
    <p:sldId id="653" r:id="rId14"/>
    <p:sldId id="633" r:id="rId15"/>
    <p:sldId id="655" r:id="rId16"/>
    <p:sldId id="657" r:id="rId17"/>
    <p:sldId id="658" r:id="rId18"/>
    <p:sldId id="660" r:id="rId19"/>
    <p:sldId id="662" r:id="rId20"/>
    <p:sldId id="663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87" r:id="rId43"/>
    <p:sldId id="688" r:id="rId44"/>
  </p:sldIdLst>
  <p:sldSz cx="9144000" cy="5143500" type="screen16x9"/>
  <p:notesSz cx="6858000" cy="9144000"/>
  <p:embeddedFontLst>
    <p:embeddedFont>
      <p:font typeface="Arvo" panose="02000000000000000000" pitchFamily="2" charset="77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>
      <p:cViewPr varScale="1">
        <p:scale>
          <a:sx n="139" d="100"/>
          <a:sy n="139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6:01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18227 6121 0,'0'0'0,"0"0"0,-8-8 0,-181-37 15,136 52-15,-22 9 16,-9 14-16,1 16 15,0 23 1,8-1-16,-9 9 16,-6 29-16,14-6 15,31-32 1,-1 1-16,-7 30 16,1 0-16,14-15 15,15-7-15,8 30 16,15-24-1,8-14-15,14-8 16,8 8-16,16 7 16,-1-22-1,31 7-15,-8-31 16,15 1-16,8-16 16,22-15-1,-7-8-15,-23-7 16,23 0-16,0-16 15,-16-7-15,-6 0 16,-16 0 0,0 0-16,-8-31 15,-14 8-15,-1-23 16,-15 15-16,-15-22 16,-7-24-1,-8 1-15,-15 7 16,-31-46-16,-14 8 15,-31-38 1,-7 8-16,7 45 16,-30-30-16,15 60 15,106 100-15</inkml:trace>
  <inkml:trace contextRef="#ctx0" brushRef="#br0" timeOffset="2613.57">19603 6281 0,'-16'8'0,"-29"15"15,0 0-15,7 0 16,-7 7 0,-23 8-16,-16 31 15,1 7-15,15 1 16,15 7-16,-7 30 15,7 8 1,15-23-16,0 31 16,16-23-16,14-23 15,8 30-15,8 24 16,7-62 0,23 8-16,7 15 15,-7-7-15,30-16 16,7-15-1,1-15-15,-23-15 16,30-1-16,15-15 16,8-15-1,-23-7-15,0-1 16,1-7-16,-9-8 16,-7-15-1,-15-8-15,-7-7 16,-1-1-16,8-7 15,0 8-15,-8-1 16,-7-7 0,-8 0-16,-7 8 15,-8 7-15,0 0 16,-7 0-16,7-15 16,-8-7-1,-7 7-15,-7 7 16,-8 1-16,-8-1 15,-7-14 1,-16-16-16,1 0 16,7 23-16,8 0 15,0-16-15,-8-14 16,-7-1 0,-8 0-16,-8 9 15,8 6-15,15 16 16,1 0-1,-9 8-15,1 15 16,-8-1-16,-15 16 16,-15-7-1,83 30-15</inkml:trace>
  <inkml:trace contextRef="#ctx0" brushRef="#br0" timeOffset="5896.42">9828 6709 0,'0'0'15,"-8"-16"-15,-7 1 16,0 0 0,7 7-16,-7-7 15,0 0-15,0-1 16,0 1 0,0 8-16,-8-16 15,0 7-15,1-6 16,-8 6-16,-8 1 15,-8 0 1,-29 7-16,22 8 16,-15 15-16,-38 24 15,8-1-15,7 7 16,0 17 0,1-17-16,-24 24 15,39 0-15,7-1 16,-1-7-1,1-7-15,0 15 16,8 15-16,15-1 16,7-6-1,15 7-15,0 23 16,16-8-16,7-23 16,15 8-16,8-8 15,14 1 1,9-9-16,7-14 15,0-16-15,-8-7 16,38 7-16,8-8 16,0-14-1,7-16-15,8 0 16,30-16-16,-68 1 16,38-8-16,22-23 15,-30 1 1,8-17-16,-7 1 15,-31 16-15,-23 14 16,-7 1 0,-16-1-16,-6 0 15,-1-7-15,0-15 16,-8-1-16,-7-14 16,-15-9-1,-15-14-15,0-1 16,0 24-16,-8 7 15,0-1 1,0 1-16,8 0 16,0 8-16,7 7 15,0 0-15,1-30 16,6-54 0,1-30-16</inkml:trace>
  <inkml:trace contextRef="#ctx0" brushRef="#br0" timeOffset="7072.32">9276 6548 0,'0'0'16,"0"0"-1,0 0-15,0 0 16,0 0-16,0 0 15,0 0-15,0 0 16,0 0 0,0-7-16,15-8 15,45-31-15,39-31 16,-24 9-16,1 7 16,22-8-1,-7 8-15,-23 0 16,-15 7-16,38-22 15,-1 7 1,-6 24-16,-1-9 16,7 8-16,16 1 15,-15 6-15,-15-6 16,37-1 0,8 15-16,-30 1 15,-1-1-15,39 1 16,-38 15-16,-8-1 15,30 1 1,16 7-16,-8 1 16,22-1-16,-29 8 15,-9-8-15,24 1 16,0-1 0,-1 1-16,-7-9 15,-23 9-15,-37-1 16,-8 0-1,7 1-15,-15 7 16,-7 0-16,8-8 16,-16 8-16,-7 0 15,-8 0 1,-8 0-16,1 0 16,-1 0-16,-7 0 15,0 0 1,0 0-16,0 0 15,0 0-15,0 0 16,-7-8-16,-8 1 16,-16-8-1,1 7-15,0-7 16,0 7-16,-8 0 16,8 1-1,7-1-15,8 1 16,0 7-16,7 0 15,8 0-15,0 0 16,0 0 0,0 0-16,0 0 15,0 0-15,0 0 16,0 0 0,0 0-16,0 0 15,0 0-15,0 0 16,0 0-16,-15 22 15,15-22 1</inkml:trace>
  <inkml:trace contextRef="#ctx0" brushRef="#br0" timeOffset="7612.73">13525 4892 0,'0'0'0,"0"0"15,0 0-15,0 0 16,0 0 0,0 0-16,7 0 15,16 8-15,22 7 16,23 0-1,0 1-15,-15-9 16,-8 1-16,-7 0 16,0-1-16,-38-7 15</inkml:trace>
  <inkml:trace contextRef="#ctx0" brushRef="#br0" timeOffset="7900.73">13600 5472 0,'0'0'15,"0"0"1,0 0-16,0 0 15,0 0-15,8 8 16,7 0-16,15-1 16,15 1-1,8-1-15,8 1 16,7-16-16,23-7 16,-91 15-16</inkml:trace>
  <inkml:trace contextRef="#ctx0" brushRef="#br0" timeOffset="9115.21">17879 6205 0,'0'0'0,"0"0"16,0 0-16,0-8 16,0-7-16,-8-15 15,-7-9 1,-7-14-16,-9-16 15,-6 8-15,-16-23 16,-8 8-16,8 15 16,-7-8-1,-31-7-15,8 15 16,7 7-16,-22 1 16,-46 0-1,23 14-15,-45-6 16,38 14-16,14 1 15,-67-1-15,75 16 16,-76-16 0,62 8-16,29 8 15,-60-8-15,22 0 16,23 8 0,-22-8-16,22 8 15,38 7-15,-8 1 16,-7-1-16,-15 8 15,30 0 1,15 0-16,-8 8 16,8-8-16,16 0 15,6 0 1,9 0-16,-1 0 16,8 0-16,7 0 15,8 0-15,0 0 16,0 0-1,0 0-15,0 0 16,16 0-16,6-8 16,1 0-1,0 1-15,-8 7 16,-8 0-16,1 0 16,-8 0-16,0 0 15,0 0 1,0 0-16,0 0 15,0 0-15,0 0 16,0 0 0,0 0-16,0 0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2:2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9922 0,'0'0'0,"0"0"0,0 0 0,-197 15 0,136-15 16,1-7-1,-8 14-15,7 8 16,9-7-16,14 7 15,8 1 1,-1-1-16,1 8 16,7 0-16,8 0 15,0-1-15,0 1 16,7 0 0,1 0-16,-1 0 15,8 0-15,0 7 16,15 24-16,1-8 15,-1-8 1,0-8-16,15 1 16,15-1-16,8-7 15,0 0-15,8-8 16,14 1 0,8-9-16,1-7 15,-31-7 1,-1-9-16,17-6 0,6-9 15,1-30 1,-16 23-16,-22 7 16,7-15-16,-22 8 15,-8-7 1,-7-1-16,-16 0 16,-22-15-16,-38-15 15,-23-8-15,-22 15 16,-99-46-1,53 24-15,16 15 16</inkml:trace>
  <inkml:trace contextRef="#ctx0" brushRef="#br0" timeOffset="29921.33">5042 10838 0,'0'0'16,"-7"7"-16,-1 9 16,-7-1-1,-8 8-15,23-23 16</inkml:trace>
  <inkml:trace contextRef="#ctx0" brushRef="#br0" timeOffset="29971.33">4899 11364 0,'0'0'0</inkml:trace>
  <inkml:trace contextRef="#ctx0" brushRef="#br0" timeOffset="30080.01">5027 11647 0,'0'0'0,"8"0"16,22 7-1,23 1-15,23-8 16,7 0-16,0-8 16,-15-15-1,-68 23-15</inkml:trace>
  <inkml:trace contextRef="#ctx0" brushRef="#br0" timeOffset="30234.36">5798 11303 0,'8'-7'0,"7"-16"16,-15 23 0,61-298-16,-61 298 15,-16-15-15,-14-16 16,30 31-16,-249-244 16,234 236-1,-69-22-15,-44-8 16,-16 15-16,-14-8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1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6716 0,'0'0'16,"0"0"-1,0 0-15,0 0 16,0 0-16,0 0 15,0 0 1,0 0-16,0 0 16,0 0-16,-8 0 15,1 0-15,-1 8 16,1 0 0,-8 7-16,7 0 15,0 8-15,8 23 16,8 7-16,7 24 15,8-39 1,7-8-16,15 1 16,8 7-16,0-15 15,-15-8 1,0-7-16,0-8 16,-8-8-16,8-7 15,7-8-15,0-8 16,1-14-1,-24 22-15,-14 0 16,-8 0-16,-8-15 16,-7 7-16,-7 1 15,-9 7 1,1 0-16,-15 8 16,-31 7-16,-22 16 15,15 22 1,-31 39-16,114-69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23:59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2597 8660 24575,'26'0'0,"-12"0"0,19 0 0,-19 0 0,6-2 0,-4 1 0,-2-1 0,2-1 0,-2 2 0,2-1 0,1 0 0,3-2 0,-3 1 0,6-2 0,-2 1 0,7 1 0,-3-2 0,2 4 0,-3-5 0,1 6 0,-1-3 0,-4 1 0,4 1 0,-7-1 0,0-1 0,-1 3 0,-6-3 0,6 3 0,-5 0 0,2 0 0,0 0 0,-2 0 0,2 0 0,-3 0 0,0-2 0,0 2 0,0-3 0,3 1 0,-2 1 0,2-1 0,-1 2 0,-1-3 0,5 3 0,-2-2 0,6 2 0,-3 0 0,3 0 0,-6-3 0,-2 3 0,-1-2 0,-1-1 0,-3 3 0,0-5 0,-2 3 0,-3-3 0,0 1 0,-2-1 0,0 1 0,-2-1 0,-3-2 0,-5 2 0,-1-5 0,-5 4 0,5-2 0,-5 1 0,5 1 0,-2-2 0,6 3 0,-3 0 0,5 3 0,-5-1 0,5 1 0,-4 2 0,3-2 0,-3 2 0,4 0 0,-5 0 0,3 0 0,-1-2 0,-2 1 0,3-1 0,-1 0 0,1 1 0,0-1 0,2 2 0,-2 0 0,2-2 0,0 2 0,1-2 0,-1 2 0,0 0 0,-2 0 0,2 0 0,-2-2 0,3 1 0,-1-1 0,-2 2 0,2 0 0,-2-2 0,2 2 0,0-2 0,1 2 0,-1 0 0,3-2 0,-1-1 0,3-1 0,0 0 0,2 1 0,3-1 0,3 3 0,2-1 0,0 2 0,0 0 0,3 0 0,-2 0 0,2 2 0,-3 1 0,3 2 0,-2 1 0,2-1 0,-6 0 0,3 2 0,-5-2 0,2 2 0,-3-3 0,1 1 0,-1 0 0,1-1 0,0 1 0,-1-1 0,1 1 0,-1-1 0,1 1 0,2 0 0,-2-1 0,4 1 0,-3 0 0,1-2 0,-3 1 0,1-2 0,-1 3 0,-1-1 0,-1 1 0,-2-1 0,0 0 0,0 1 0,0-1 0,0 1 0,0-1 0,0 1 0,-2 0 0,-1-1 0,-4 3 0,2-2 0,-5 2 0,5 0 0,-5-1 0,5 3 0,-5-3 0,5 1 0,-3 0 0,4-1 0,-1 1 0,0-3 0,1 1 0,1-1 0,-1 1 0,3-1 0,-3 1 0,4-1 0,-2 1 0,2-1 0,0 1 0,0-1 0,-2-3 0,1-7 0,-6-12 0,3-4 0,-6-14 0,3 2 0,4-4 0,-4-3 0,6 3 0,-2 0 0,3 5 0,0 6 0,0 9 0,0 1 0,0 7 0,0 3 0,0 0 0,-2 4 0,0 2 0,0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32:58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15429 7586 24575,'0'-11'0,"18"-25"0,7 2-1461,-7 7 0,0-2 1461,4 0 0,0 1 0,-5 5 0,0-1 0,2-6 0,-1 0 0,1 6 0,-1 1 0,0-4 0,0 0 0,1 4 0,0 0 0,3-6 0,0 1 0,-2 7 0,-1-1 0,6-6 0,0-1 0,-5 5 0,0 0-27,-1 2 0,0 0 27,0-3 0,0 2 0,9-9 0,3-4 0,-4 6 701,-7 5-701,0 6 0,-11 2 0,1 9 1456,-5 1-1456,0 5 819,-1-2-819,-3 3 0,-2-1 0,-3 2 0,0 0 0,-1 2 0,2 0 0,1 1 0,2-1 0</inkml:trace>
  <inkml:trace contextRef="#ctx0" brushRef="#br0" timeOffset="1216">16115 6672 24575,'12'0'0,"3"0"0,-4 0 0,2 0 0,0 0 0,-2 0 0,2 0 0,-3 0 0,-3 0 0,3 0 0,-3 0 0,1 0 0,1 2 0,-3 0 0,3 1 0,-4-1 0,5 0 0,-5-1 0,2 3 0,-3-3 0,1 3 0,-1-4 0,1 2 0,-3 0 0,0 1 0,-2 1 0,0 1 0,0-1 0,0 1 0,0-1 0,-2 1 0,0 2 0,-5-2 0,1 5 0,-4-5 0,5 2 0,-5-2 0,5 0 0,-2 0 0,0 0 0,2-1 0,-5 1 0,5 0 0,-2-1 0,2-1 0,1-1 0,-1-2 0,3 0 0,0 0 0</inkml:trace>
  <inkml:trace contextRef="#ctx0" brushRef="#br0" timeOffset="2972">16350 6398 24575,'0'10'0,"0"1"0,0-6 0,0 2 0,0-3 0,2 1 0,1 2 0,1-2 0,1 2 0,0-3 0,-1 1 0,1-1 0,-3 1 0,2 0 0,-1-1 0,-1 1 0,2-1 0,-3 1 0,3-1 0,-4 1 0,5-1 0,-3-1 0,1 1 0,1-4 0,-2 5 0,3-5 0,-1 2 0,1-2 0,-1 0 0,1 0 0,-1 0 0,1 0 0,0 0 0,2 0 0,-2 0 0,2 0 0,0 0 0,-2 0 0,4 0 0,-4-2 0,5-1 0,-5-1 0,2-1 0,-2-2 0,-1 1 0,1-3 0,0 4 0,0-5 0,-2 2 0,1-2 0,-1 0 0,0 3 0,-1-3 0,0 2 0,-1 1 0,1-3 0,-2 5 0,0-5 0,0 5 0,0-2 0,0 3 0,0-1 0,0 1 0,0-1 0,-2 2 0,-1-1 0,-1 2 0,-1-1 0,0-1 0,1 1 0,-3 1 0,2-2 0,-3 3 0,4-1 0,-3 2 0,2 0 0,-3 0 0,4 0 0,-3 0 0,2 0 0,-3 0 0,4 0 0,-1 0 0,1 0 0,-3 0 0,2 0 0,-5 0 0,0 0 0,-1 2 0,0 1 0,2 0 0,3-1 0,-1 0 0,3-2 0,1 4 0,1-1 0,0 1 0,2-2 0,-2 0 0</inkml:trace>
  <inkml:trace contextRef="#ctx0" brushRef="#br0" timeOffset="-32299.46">15839 7643 24575,'43'0'0,"0"0"0,8 0 0,0 0 0,-9 0 0,-2 0 0,4 0-656,-5 0 1,2 0-1,2 0 1,-1 0 0,-2 0-165,-1 0 1,-1 0 0,-1 0 0,0 0 192,2 0 0,-1 0 1,1 0-1,1 0 627,2 0 0,1 0 0,0 0 0,0 0 0,2 0 0,0 0 0,0 0 0,0 0-749,3 0 1,-1 0 0,1 0 0,1 0 748,-9 0 0,0 0 0,1 0 0,-1 0 0,1 0 0,-1 0 0,1 0 0,-1 0 0,1 0 0,-1 0 0,10 0 0,0 0 0,0 0 0,0 0 0,-8 0 0,0 0 0,0 0 0,0 0 0,0 0 0,7 0 0,1 0 0,-2 0 0,0 0 0,-6 0 0,-1 0 0,-1 0 0,1 0-88,2 0 1,1 0 0,-1 0 0,-2 0 87,5 2 0,-2-1 0,2 1 0,-7 1 0,3-1 0,-1 1 0,0 0 0,-2 0 0,-1 0 0,1 0 0,-1 1 0,10 2 0,0 1 0,-1 0-444,-6-3 0,0-1 0,-1 1 444,0 1 0,-1 0 0,0-1 736,11 1 0,-2 0-736,-11-1 0,0 0 0,13 0 0,-2 1 0,-18-1 0,0 0 0,14-1 0,1-1 0,-12 0 0,-2 0 1576,-2-1 0,0 1-1576,3-2 0,-1 1 0,-1 0 0,-1 1 0,21-2 0,-22 0 0,-1 0 0,17 0 0,-18 0 0,0 0 0,22 3 3076,-1-2-3076,-10 2 0,0-3 2852,-4 0-2852,-1 0 1718,1 0-1718,-1 0 961,1 3-961,-1-2 504,1 1-504,-1 1 0,-3-2 0,-1 5 0,-4-3 0,0 3 0,0-3 0,4 3 0,-3-3 0,15 1 0,-9 1 0,-6-4 0,0-1-539,19 3 539,-18-3 0,0 0-472,3 0 0,0 0 472,0 2 0,1-1 0,2 0 0,-1-1 0,-5 2 0,-2 0 0,4-2 0,0 0-158,11 0 158,7 0 0,-12 0 0,-2 0 0,-11 0 0,-1 0 509,-4 0-509,-2 0 961,2 0-961,-3 0 171,1 0-171,2 0 0,1 0 0,0 0 0,7 0 0,-4 0 0,4 0 0,0 0 0,0 0 0,0 0 0,0 0 0,-3 0 0,-1 0 0,-6 0 0,2 0 0,-3 0 0,4-3 0,-1 0 0,4-3 0,1 1 0,11-2 0,-6 1 0,10-1 0,-11 1 0,6 2 0,-2-1 0,0 1 0,-1 1 0,-1-3 0,-2 3 0,3-1 0,-4-1 0,4 1 0,1-5 0,3 2 0,-3-3 0,3 4 0,-4 0 0,1-3 0,3 2 0,-7-2 0,3 5 0,-1-1 0,-2 1 0,3 1 0,-4-3 0,0 5 0,0-4 0,0 4 0,13-5 0,-10 6 0,18-4 0,-15 4 0,3 0 0,-6 0 0,-6-2 0,-4 1 0,-4-1 0,-5 2 0,-1 0 0,-3 0 0,1 0 0,-1 0 0,-3 0 0,-46 8 0,32-6 0,-33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0:52:52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 9052 24575,'0'23'0,"0"10"0,0-2 0,0 11 0,0 4-1174,0-20 1,0 1 1173,2-1 0,0 1 0,-1 2 0,2-1 751,4 12-751,-1 0 0,1-7 387,-1-7-387,0 5 0,0-16 0,-1 4 1209,0-11-1209,-2 2 0,-1-5 0,-2-1 0,-4-3 0,-5-8 0,-4-4 0,-13-12 0,0 3 0,-8-3 0,5 9 0,-7-4 0,2 9 0,-8-7 0,4 8 0,5 1 0,9 5 0,7 2 0,4 0 0,5 0 0,3 1 0,3 4 0,2 6 0,0-1 0,3 10 0,-3-6 0,6 13 0,-5-5 0,1 6 0,-2-1 0,0-2 0,0 3 0,0-7 0,0-1 0,0-7 0,0-2 0,2-4 0,1-3 0,2 1 0,-1-3 0,1 0 0,2-2 0,0 0 0,3 0 0,0 0 0,0-2 0,3-1 0,-2 0 0,5-2 0,-2 5 0,2-3 0,1 3 0,-1 0 0,1-2 0,-1 1 0,-2-1 0,-1 2 0,-3 0 0,-3 0 0,0 0 0,-2 0 0,0 0 0,-1-2 0,1 1 0,-1-3 0,1-1 0,0-3 0,0-2 0,0 0 0,0-3 0,0 2 0,-2-2 0,1 3 0,-3 2 0,3 1 0,-3 3 0,1 0 0,-2-3 0,0 2 0,0-4 0,0 4 0,0-2 0,0 2 0,0 1 0,-2 1 0,1 1 0,-1 2 0</inkml:trace>
  <inkml:trace contextRef="#ctx0" brushRef="#br0" timeOffset="1172">2711 9483 24575,'0'12'0,"0"1"0,0 7 0,0-3 0,0 7 0,0-4 0,0 4 0,0 0 0,0 4 0,0-3 0,0 0 0,0-2 0,0-3 0,0-2 0,0 1 0,0-8 0,0 5 0,0-8 0,0 5 0,0-6 0,0 1 0,0-1 0,-4-2 0,0-1 0,-5 1 0,4 0 0,-5 0 0,2-3 0,1 1 0,-3-3 0,5 0 0,-5 0 0,5 0 0,-2 0 0,3 0 0,-1 0 0,0 0 0,1 0 0,-1 0 0,-2 0 0,0 0 0,-4 0 0,1 0 0,0 0 0,2 0 0,1 0 0,3 0 0,-1-2 0,3-1 0,0-1 0,2-1 0,0 1 0,0-1 0,0 1 0,0-3 0,0 3 0,0 0 0</inkml:trace>
  <inkml:trace contextRef="#ctx0" brushRef="#br0" timeOffset="2351">2883 9405 24575,'0'17'0,"0"-3"0,0 2 0,0-3 0,0 4 0,0-1 0,0 1 0,0-4 0,0-2 0,0-2 0,0-4 0,0 2 0,0-2 0,0-1 0,0 1 0,2-3 0,-1 2 0,1-3 0,-2 1 0</inkml:trace>
  <inkml:trace contextRef="#ctx0" brushRef="#br0" timeOffset="3048">2898 9020 24575,'0'0'0</inkml:trace>
  <inkml:trace contextRef="#ctx0" brushRef="#br0" timeOffset="5608">3245 9306 24575,'-9'0'0,"0"0"0,-2 0 0,4 0 0,0 0 0,2 0 0,3 2 0,0 1 0,2 1 0,0 3 0,0 4 0,0 2 0,0 1 0,0 5 0,2-1 0,-1 3 0,2 2 0,-1-3 0,-1 1 0,2-1 0,-3-6 0,0-4 0,2 0 0,-2-5 0,5 2 0,-3-5 0,2 2 0,1-3 0,-1 3 0,3-4 0,1 4 0,2-1 0,0 0 0,-2 1 0,1-1 0,-1 0 0,-1 1 0,3-4 0,-5 2 0,2-2 0,-3 0 0,3 0 0,1 0 0,2 0 0,0 0 0,0 0 0,0-2 0,0-1 0,-2 0 0,1-1 0,-3 1 0,1-2 0,-3 1 0,1-3 0,-1 1 0,1-3 0,-2 1 0,2-5 0,-5 2 0,3-4 0,-3 4 0,0-5 0,0 5 0,0-2 0,0 3 0,-2 0 0,-1 2 0,-2 1 0,0 0 0,1 2 0,-1-2 0,0 2 0,1 0 0,-1 1 0,0 1 0,1-1 0,-1 2 0,0-1 0,1 1 0,-3 0 0,2 1 0,-5-3 0,5 3 0,-5-1 0,5 0 0,-4 1 0,3-1 0,-1 2 0,3 0 0,-1 0 0,1 0 0,1-2 0,3 2 0,5-2 0,3 2 0,2 4 0,3 2 0,-3 5 0,4 2 0,-4 1 0,4 0 0,-3 2 0,3-2 0,-1 0 0,2 2 0,2-6 0,0 3 0,0-4 0,2 0 0,-1 1 0,2-4 0,-4 2 0,-2 0 0,2-2 0,-8 1 0,4-2 0,-7 0 0,2 0 0,-2-3 0,0 2 0,-1-3 0,1 3 0,-1-4 0,1 2 0,-1-2 0,1 0 0,-1 0 0,1 0 0,-1 0 0,-4 0 0,-3-2 0,0 1 0,-1-1 0</inkml:trace>
  <inkml:trace contextRef="#ctx0" brushRef="#br0" timeOffset="31382">14354 7029 24575,'0'27'0,"0"6"0,0 6-1341,0-13 0,0 1 1341,0 7 0,0 2 0,0 3 0,0 0-1141,0 9 0,0 0 1141,0 1 0,0 0 0,0-12 0,0 0 0,0 0 0,0-2 0,0 0 0,0 1 0,0 1 0,0 0 0,0 0 0,0 12 0,0-1-229,0-2 1,0-2 228,-1-5 0,2-1 0,1 0 0,3-1-447,2-6 1,2 0 446,3 1 0,1 1 0,3-5 0,0-1 0,2 1 0,0 0 0,0 0 0,0 0 0,2 0 0,0 0 0,3 3 0,0 1-174,0-2 1,0-1 173,5 4 0,0-1 0,0-2 0,0-1 0,-1-1 0,0-2 634,-3-3 0,-1-1-634,0-1 0,-1-1 0,14 9 1277,3-1-1277,-9-5 1031,-5-7-1031,7 3 0,-5-9 0,14 6 0,-4-2 364,-11-5 0,0 1-364,1 2 0,0-1 0,0-1 0,0-1 0,2 1 0,-1-1 610,15 5-610,3 1 0,-8-5 0,8 1 0,-15-5 0,9 1 0,-11-1 0,12-2 0,-2 2 0,-14-4 0,1 0 0,22 5 0,-22-3 0,0-1 0,3 1 0,0 0 0,16 3 0,-17-3 0,-1 0 0,12 3 0,8 0 0,-10-1 0,0-2 341,-12-1-341,2-3 0,-9 0 0,2 0 1057,-4 0-1057,4 0 349,-3-2-349,3-4 0,8-4 0,-5 1 0,12-4 0,5-5 0,-9 3 0,8-12 0,-14 10 0,-2-8 0,-4 2 0,-4 2 0,-6-3 0,0 4 0,-6-1 0,0-15 0,-3 4 0,0 5 0,0-2-854,0-4 0,0 0 854,-4-5 0,0-2-978,0-1 1,0-3 0,0 3 977,-3-6 0,-1 1 0,1 0 0,0-3 0,1 6-764,2 10 0,-1 0 764,-3-15 0,-1-1 0,2 17 0,1 1-396,-2-4 1,-1-1 395,2 4 0,-2 1 0,0-2 0,-1 3 0,-8-17 0,4 20 0,-3 0 0,-4 3 0,-2 2 0,3 4 0,0 0 0,-14-10 0,0 1 0,-4 0 0,8 6 0,-1 1 0,9 6 0,-1 2 0,-4-2 0,-1 0 0,-5-5 0,0 1 0,7 7 0,1 1 0,-7-5 0,0 2 0,-16 2 0,23 4 0,-2 0 0,-4 0 0,-1 1 0,0 0 0,-2 0-183,-1-1 1,-4 1-1,2 0 183,-3 1 0,1 1 0,-11-4 0,2 2 589,13 1 1,1 1-590,1 0 0,1 0 376,-1 2 1,0 0-377,1-2 0,1 0 0,-2 4 0,3 0 0,-13-4 0,10 4 0,1 0 0,-4 0 0,8 0 0,-1 0 0,3 0 0,-1 0 0,-2 0 0,-1 0 0,-1 0 0,-2 0 0,1 0 0,1 0 0,-16 0 0,20-3 0,0 0 0,-13-2 552,-8-9-552,6 3 0,1 0 0,-2-2 423,11 10 1,0 1 0,-2-4-1,-5 6 1</inkml:trace>
  <inkml:trace contextRef="#ctx0" brushRef="#br0" timeOffset="659288">16351 9504 24575,'7'0'0,"1"0"0,-2 0 0,1 0 0,-3 0 0,3 0 0,-2 0 0,2 0 0,-2 0 0,2 0 0,0 0 0,4 0 0,-1-2 0,0 1 0,3-4 0,-3 5 0,3-3 0,-3 1 0,0 1 0,0-1 0,-2 2 0,-1-2 0,-2 2 0,-1-2 0,1 0 0,-1 1 0,1-1 0,-1 2 0,1 0 0,-1-2 0,1 1 0,0-1 0,2 2 0,0 0 0,3 0 0,0 0 0,0-2 0,0 2 0,0-3 0,1 3 0,-1-2 0,-3 1 0,0-1 0,-2 2 0,-1 0 0,1 0 0,-1 0 0,1 0 0,-1 0 0,1 0 0,2-2 0,1 1 0,2-1 0,-3 2 0,3 0 0,-5-2 0,2 2 0,-3-3 0,1 3 0,-1 0 0,1 0 0,-1 0 0,1 0 0,-1-2 0,3 2 0,-2-2 0,5 0 0,-3 1 0,1-1 0,1 2 0,-4 0 0,2 0 0,-2-2 0,2 1 0,0-3 0,4 3 0,1-1 0,-1 0 0,5 1 0,-2-1 0,2 0 0,1 1 0,-1-2 0,1 3 0,-1-2 0,-2 1 0,-1-1 0,-3 2 0,-2 0 0,-1 0 0,-3 0 0,1-2 0,-1 1 0,0 0 0,1 1 0,-1 0 0,1 0 0,-1 0 0,1 0 0,-1 0 0,0 0 0,-9 0 0,-3 0 0,-16 0 0,13 0 0,-4 0 0</inkml:trace>
  <inkml:trace contextRef="#ctx0" brushRef="#br0" timeOffset="662101">16432 9870 24575,'-3'-9'0,"1"-5"0,2 8 0,0-4 0,0 4 0,0-1 0,0-5 0,0 2 0,0-6 0,0 5 0,0-2 0,0 3 0,0 0 0,2 2 0,-1 1 0,3 4 0,-4-2 0,4-1 0,-3-3 0,3-1 0,-3 0 0,3-1 0,-1 1 0,3-6 0,-1 4 0,-2-7 0,1 8 0,-1-2 0,0 5 0,1 1 0,-3 3 0,3-1 0,-2 3 0,2 0 0,-1-1 0,0 3 0,-2-4 0,3 3 0,-2-3 0,1 2 0,1-3 0,-4 1 0,4 1 0,-3 0 0,3-5 0,-1 2 0,2-7 0,0 8 0,0-4 0,-1 3 0,-1-1 0,-1 3 0,-4 1 0,0 1 0,-3 2 0,1 0 0,-3 2 0,1 1 0,-1 2 0,3-1 0,-1 1 0,0-1 0,3 1 0,-2-1 0,3 1 0,-3 0 0,2-1 0,-1 1 0,-1-1 0,-1 1 0,0 0 0,-2-1 0,0 1 0,1 2 0,-3-1 0,3 1 0,-1-2 0,2 2 0,1-2 0,1 2 0,-1-3 0,1 1 0,1-1 0,-1 1 0,3-1 0,0-2 0,0 0 0</inkml:trace>
  <inkml:trace contextRef="#ctx0" brushRef="#br0" timeOffset="664105">17313 9783 24575,'-12'0'0,"3"0"0,2 0 0,0 0 0,2 0 0,-5 0 0,5-4 0,-5-2 0,2-2 0,-2-1 0,2 1 0,-1 0 0,1 1 0,0 2 0,1 0 0,3 0 0,-1 3 0,0-2 0,1 1 0,-1-1 0,1-1 0,-3 0 0,1 0 0,-3 0 0,4 1 0,-5-1 0,2 0 0,0-3 0,-1 1 0,1-1 0,0-2 0,-1 2 0,3 1 0,-3-1 0,3 1 0,-1 4 0,0-4 0,4 4 0,-4-1 0,4 1 0,-1-1 0,0 4 0,-3-4 0,0 3 0,-1-3 0,-4-2 0,4 1 0,-8-5 0,2 1 0,-3-2 0,1 0 0,2 0 0,-2 0 0,5 3 0,1 1 0,0-1 0,5 3 0,-2-2 0,2 3 0,5 1 0,0 1 0,5 2 0,-1 0 0,1 0 0,-1 2 0,-1 3 0,-1 0 0,-2 5 0,0-5 0,0 4 0,0-1 0,0 2 0,0 0 0,0-2 0,0-1 0,0 0 0,0-2 0,0 2 0,0-3 0,0 1 0,0-1 0,0 1 0,0-1 0,0 0 0,0 1 0,0 0 0,2-1 0,-2 1 0,2-1 0,0-2 0,0 0 0,3-4 0,0-6 0,-1 0 0,2-5 0,-1 0 0,0 2 0,0-2 0,0 5 0,-2 1 0,-1 3 0,-2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04:38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2532 2658 24575,'15'0'0,"6"0"0,12 0 0,9 0 0,-16 0 0,1 0-714,2 0 0,1 0 714,4 0 0,1 0-590,0 0 0,1 0 590,4 0 0,2 0-1011,3 0 0,0 0 1011,0 0 0,1 0 0,-13 0 0,2 0 0,-1 0-1103,15 0 0,0 0 1103,-13 0 0,2 0 0,-1 0 0,-2 0 0,0 0 0,0 0 0,2 0 0,1 0 0,-2 0 0,13 0 0,0 0 0,-15-1 0,1-1 0,-2 1-456,10-1 0,0-1 456,4-2 0,0 1-79,-11 1 0,0 1 79,5-2 0,-1 0 0,-8 2 0,1 0 560,2-3 0,-1 1-560,-9 2 0,0 0 0,11-4 0,0 0 0,2 4 0,-4-3 0,-1-1 0,6 2 0,-8 0 0,0 0 0,-6 2 0,0 0 0,7-2 0,0 1 0,-6 1 0,0 0 0,3 0 0,-1 0 0,0-2 0,-2 1 0,19 2 0,-12-3 0,0 1 0,11 2 0,-10-3 0,1 0 0,-6 4 0,-1 0 0,-1-4 0,0 1 0,22 2 0,-24 0 0,0-1 0,14-1 2027,7 2-2027,-8-2 0,-1 0 2065,-8 2-2065,-1-5 1762,-4 6-1762,0-3 692,0 0-692,0 3 240,0-3-240,4 0 0,-3 2 0,2-4 0,-6 4 0,-1-2 0,-6 3 0,-1 0 0,-6 0 0,0 0 0,-2 0 0,-3-2 0,0 0 0,-2-2 0,-2-3 0,-3 1 0,-1-6 0,1 8 0,2-4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 de Valores:</a:t>
            </a:r>
          </a:p>
          <a:p>
            <a:pPr lvl="1"/>
            <a:r>
              <a:rPr lang="es-MX" dirty="0"/>
              <a:t>Es una tabla, donde dado un estado y una acción, nos da:</a:t>
            </a:r>
          </a:p>
          <a:p>
            <a:pPr lvl="2"/>
            <a:r>
              <a:rPr lang="es-MX" dirty="0"/>
              <a:t>Siguiente Estado, Recompensa, Probabilidad del siguiente estado.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03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 </a:t>
            </a:r>
            <a:r>
              <a:rPr lang="es-MX" dirty="0" err="1"/>
              <a:t>Learning</a:t>
            </a:r>
            <a:r>
              <a:rPr lang="es-MX" dirty="0"/>
              <a:t> utiliza la tabla de recompensas para aprender a lo largo que pasa el tiempo cual es la mejor acción.</a:t>
            </a:r>
          </a:p>
          <a:p>
            <a:r>
              <a:rPr lang="es-MX" dirty="0"/>
              <a:t>Se genera un valor Q, donde se va almacenando la recompensa acumulada</a:t>
            </a:r>
          </a:p>
          <a:p>
            <a:r>
              <a:rPr lang="es-MX" dirty="0"/>
              <a:t>Por que la acumulada?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14:cNvPr>
              <p14:cNvContentPartPr/>
              <p14:nvPr/>
            </p14:nvContentPartPr>
            <p14:xfrm>
              <a:off x="934920" y="2997000"/>
              <a:ext cx="314280" cy="14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560" y="2987640"/>
                <a:ext cx="33300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65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Q se almacenan en una tabla llamada la Q-</a:t>
            </a:r>
            <a:r>
              <a:rPr lang="es-MX" dirty="0" err="1"/>
              <a:t>Table</a:t>
            </a:r>
            <a:r>
              <a:rPr lang="es-MX" dirty="0"/>
              <a:t>, donde se almacena un Q-</a:t>
            </a:r>
            <a:r>
              <a:rPr lang="es-MX" dirty="0" err="1"/>
              <a:t>Value</a:t>
            </a:r>
            <a:r>
              <a:rPr lang="es-MX" dirty="0"/>
              <a:t> por cada par (estado, acción)</a:t>
            </a:r>
          </a:p>
          <a:p>
            <a:r>
              <a:rPr lang="es-MX" dirty="0"/>
              <a:t>Un Q-</a:t>
            </a:r>
            <a:r>
              <a:rPr lang="es-MX" dirty="0" err="1"/>
              <a:t>Value</a:t>
            </a:r>
            <a:r>
              <a:rPr lang="es-MX" dirty="0"/>
              <a:t> alto, implica que esa acción es muy benéfica desde ese estado en particular.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755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5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sp>
        <p:nvSpPr>
          <p:cNvPr id="11" name="Marcador de texto 10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38610"/>
          </a:xfrm>
        </p:spPr>
        <p:txBody>
          <a:bodyPr/>
          <a:lstStyle/>
          <a:p>
            <a:r>
              <a:rPr lang="es-MX" dirty="0"/>
              <a:t>Como se actualiza la Q</a:t>
            </a:r>
          </a:p>
        </p:txBody>
      </p:sp>
      <p:pic>
        <p:nvPicPr>
          <p:cNvPr id="1036" name="Picture 12" descr="https://latex.codecogs.com/gif.latex?%5Cdpi%7B300%7D%20%5Csmall%20Q%28%7B%5Csmall%20state%7D%2C%20%7B%5Csmall%20action%7D%29%20%5Cleftarrow%20%281%20-%20%5Calpha%29%20Q%28%7B%5Csmall%20state%7D%2C%20%7B%5Csmall%20action%7D%29%20&amp;plus;%20%5Calpha%20%5CBig%28%7B%5Csmall%20reward%7D%20&amp;plus;%20%5Cgamma%20%5Cmax_%7Ba%7D%20Q%28%7B%5Csmall%20next%20%5C%20state%7D%2C%20%7B%5Csmall%20all%20%5C%20actions%7D%29%5CBig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366352"/>
            <a:ext cx="7637378" cy="3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14:cNvPr>
              <p14:cNvContentPartPr/>
              <p14:nvPr/>
            </p14:nvContentPartPr>
            <p14:xfrm>
              <a:off x="5554440" y="2279880"/>
              <a:ext cx="2758320" cy="54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5080" y="2270520"/>
                <a:ext cx="277704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315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Neural Networks/Deep Learning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688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redes neuronales?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1322E3-48F9-0A46-A1BA-DE3D14FA7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51266"/>
              </p:ext>
            </p:extLst>
          </p:nvPr>
        </p:nvGraphicFramePr>
        <p:xfrm>
          <a:off x="1414272" y="2103374"/>
          <a:ext cx="6096000" cy="1483360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854156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163739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697741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86982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X" b="1" dirty="0"/>
                        <a:t>Estado\Acción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6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23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4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663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98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814275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99240-2E93-224D-9E38-9839E8F5BD6C}"/>
              </a:ext>
            </a:extLst>
          </p:cNvPr>
          <p:cNvSpPr/>
          <p:nvPr/>
        </p:nvSpPr>
        <p:spPr>
          <a:xfrm>
            <a:off x="6919468" y="206688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436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99240-2E93-224D-9E38-9839E8F5BD6C}"/>
              </a:ext>
            </a:extLst>
          </p:cNvPr>
          <p:cNvSpPr/>
          <p:nvPr/>
        </p:nvSpPr>
        <p:spPr>
          <a:xfrm>
            <a:off x="6919468" y="206688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819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CD075D-951A-4340-8510-5C875F9C71E4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57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3304443" y="2367146"/>
            <a:ext cx="1075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28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2324412" y="2410071"/>
            <a:ext cx="35142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F(Estado)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296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C54-7CF4-954B-9D12-555F4A5E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27435-406A-D04F-BBD0-32DE6AB42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hecho de utilizar una función en lugar de una tabla Q, se le llama aproximación de función de valor.</a:t>
            </a:r>
          </a:p>
          <a:p>
            <a:r>
              <a:rPr lang="en-MX" dirty="0"/>
              <a:t>“Value Function Aproximation”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24C9-B291-684D-97E2-1A58E07644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99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D3E-CF1E-9841-B0FA-E6D06172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Causas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F7560-A4B3-0C4D-9D56-A1AD4538E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Por que utilizariamos un modelo matemático en lugar de la tabla?</a:t>
            </a:r>
          </a:p>
          <a:p>
            <a:r>
              <a:rPr lang="en-MX" dirty="0"/>
              <a:t>Cuales son las limitaciones de un modelo matemático.</a:t>
            </a:r>
          </a:p>
          <a:p>
            <a:r>
              <a:rPr lang="en-MX" dirty="0"/>
              <a:t>Que modelo de Machine Learning se utiliza para mapear N-&gt;N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046D-AA1C-124C-A25F-CF01ECBDF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08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66BF-A05E-9740-9C29-02AB3E8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Temas de hoy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06D3D-BE82-1242-B4A0-53B5E3FF8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Representation Learning</a:t>
            </a:r>
          </a:p>
          <a:p>
            <a:r>
              <a:rPr lang="en-MX" dirty="0"/>
              <a:t>Redes Neuronales</a:t>
            </a:r>
          </a:p>
          <a:p>
            <a:r>
              <a:rPr lang="en-MX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7182-DD4E-4847-857E-D39AE9A1C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581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C7BB-8A9B-9A48-9F06-BF40D361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Representation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0F90F-9F5B-0446-86BF-DCE04815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que les suena?</a:t>
            </a:r>
          </a:p>
          <a:p>
            <a:r>
              <a:rPr lang="en-MX" dirty="0"/>
              <a:t>Que es un feature?</a:t>
            </a:r>
          </a:p>
          <a:p>
            <a:r>
              <a:rPr lang="en-MX" dirty="0"/>
              <a:t>Siempre podemos usar features directamente?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528E-9BB3-AD44-BA3F-9E71DCCCE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696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59BD-C2E8-2A45-A459-811381EF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Caso de estudio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63E88-F662-1F4B-9100-4D834CCAD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66200"/>
          </a:xfrm>
        </p:spPr>
        <p:txBody>
          <a:bodyPr/>
          <a:lstStyle/>
          <a:p>
            <a:r>
              <a:rPr lang="en-MX" dirty="0"/>
              <a:t>Bolsa de valores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7AF1-7715-5E45-8788-B32DA8C6CA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BF0B-B01C-8143-A8A1-BCF13A9B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17" y="2166108"/>
            <a:ext cx="5468366" cy="2059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2169C-8381-5849-BB00-FA167ED89B8B}"/>
              </a:ext>
            </a:extLst>
          </p:cNvPr>
          <p:cNvSpPr txBox="1"/>
          <p:nvPr/>
        </p:nvSpPr>
        <p:spPr>
          <a:xfrm>
            <a:off x="5696839" y="4113280"/>
            <a:ext cx="1609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000" dirty="0"/>
              <a:t>Fuente: Google Finance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BC77B9-BBB8-E946-AD1B-3F51D5C0C57E}"/>
                  </a:ext>
                </a:extLst>
              </p14:cNvPr>
              <p14:cNvContentPartPr/>
              <p14:nvPr/>
            </p14:nvContentPartPr>
            <p14:xfrm>
              <a:off x="772200" y="2530440"/>
              <a:ext cx="5460840" cy="1031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BC77B9-BBB8-E946-AD1B-3F51D5C0C5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840" y="2521080"/>
                <a:ext cx="5479560" cy="10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16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2C4E-6DA8-7144-86E8-3F26AF52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EDA83-1EDA-D544-8107-5E96DDBFB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Tenemos que crear un modelo que nos diga si vamos a comprar o vender.</a:t>
            </a:r>
          </a:p>
          <a:p>
            <a:pPr lvl="1"/>
            <a:r>
              <a:rPr lang="en-MX" dirty="0"/>
              <a:t>Cuales son nuestros features.</a:t>
            </a:r>
          </a:p>
          <a:p>
            <a:pPr lvl="1"/>
            <a:r>
              <a:rPr lang="en-MX" dirty="0"/>
              <a:t>Cuales son nuestras etiquetas.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86CD-FBAA-3A47-8C0D-8E57E8433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2888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7538-5BB5-5249-BD63-38CB1D6B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ED6E3-1FFF-6D4E-8711-0DC6F2B2C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Precios:</a:t>
            </a:r>
          </a:p>
          <a:p>
            <a:pPr lvl="1"/>
            <a:r>
              <a:rPr lang="en-MX" dirty="0"/>
              <a:t>Cierre o Inmediatos?</a:t>
            </a:r>
          </a:p>
          <a:p>
            <a:r>
              <a:rPr lang="en-MX" dirty="0"/>
              <a:t>Volumenes</a:t>
            </a:r>
          </a:p>
          <a:p>
            <a:pPr lvl="1"/>
            <a:r>
              <a:rPr lang="en-MX" dirty="0"/>
              <a:t>Cierre o Inmediatos?</a:t>
            </a:r>
          </a:p>
          <a:p>
            <a:pPr lvl="1"/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07406-3AAD-424F-9A14-A0F7BDD2D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992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9D95-C05B-7542-B25F-1AB5D2CE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271B-4675-7546-9FD5-F44C26A4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Podemos utilizar los precios simplemente.</a:t>
            </a:r>
          </a:p>
          <a:p>
            <a:r>
              <a:rPr lang="en-MX" dirty="0"/>
              <a:t>Podremos utilizar otro feature.</a:t>
            </a:r>
          </a:p>
          <a:p>
            <a:r>
              <a:rPr lang="en-MX" dirty="0"/>
              <a:t>Al cambio de features para mejorar el aprovechamiento de un algoritmo, se le llama “Feature Engineering”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A2144-B0C5-F141-8107-AB108E61E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A874E6-0BCD-D540-BB4B-5549AC86B818}"/>
                  </a:ext>
                </a:extLst>
              </p14:cNvPr>
              <p14:cNvContentPartPr/>
              <p14:nvPr/>
            </p14:nvContentPartPr>
            <p14:xfrm>
              <a:off x="911520" y="876600"/>
              <a:ext cx="1212480" cy="80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A874E6-0BCD-D540-BB4B-5549AC86B8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160" y="867240"/>
                <a:ext cx="12312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91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9424-E8E3-5842-A055-9B726A78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32C2-2C5A-0642-8EBF-7B9ED9BE3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Cosas tan básicas como elegir las variables correctas.</a:t>
            </a:r>
          </a:p>
          <a:p>
            <a:r>
              <a:rPr lang="en-MX" dirty="0"/>
              <a:t>Tecnicas mas avanzadas como PCA, ICA, Histogramas.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74887-712D-6A4E-A2F9-278611FDF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4130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BF01-DFD8-314D-88A4-09969BA3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</a:t>
            </a:r>
            <a:r>
              <a:rPr lang="en-US" dirty="0"/>
              <a:t>e</a:t>
            </a:r>
            <a:r>
              <a:rPr lang="en-MX" dirty="0"/>
              <a:t>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08D44-32D8-5A43-B529-B62F69A16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área de ML encargada de estudiar como representar los datos para que un algoritmo funcione se llama Representation L</a:t>
            </a:r>
            <a:r>
              <a:rPr lang="en-US" dirty="0"/>
              <a:t>e</a:t>
            </a:r>
            <a:r>
              <a:rPr lang="en-MX" dirty="0"/>
              <a:t>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F5B8-E30E-A942-9E43-EE0FA4E2F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2260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AFFD-E11F-F945-AC6C-2820A8D2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Perceptron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913E4-AF83-8640-9067-1BC023A7B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A11542-6E8E-C645-913F-3AD1104EB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5800" y="1583789"/>
                <a:ext cx="6172200" cy="2905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77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r>
                  <a:rPr lang="en-US" dirty="0" err="1"/>
                  <a:t>Historicamente</a:t>
                </a:r>
                <a:r>
                  <a:rPr lang="en-US" dirty="0"/>
                  <a:t> </a:t>
                </a:r>
                <a:r>
                  <a:rPr lang="en-US" dirty="0" err="1"/>
                  <a:t>trata</a:t>
                </a:r>
                <a:r>
                  <a:rPr lang="en-US" dirty="0"/>
                  <a:t> de replica una </a:t>
                </a:r>
                <a:r>
                  <a:rPr lang="en-US" dirty="0" err="1"/>
                  <a:t>neurona</a:t>
                </a:r>
                <a:r>
                  <a:rPr lang="en-US" dirty="0"/>
                  <a:t> real.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es </a:t>
                </a:r>
                <a:r>
                  <a:rPr lang="en-US" dirty="0" err="1"/>
                  <a:t>función</a:t>
                </a:r>
                <a:r>
                  <a:rPr lang="en-US" dirty="0"/>
                  <a:t> de las entradas y </a:t>
                </a:r>
                <a:r>
                  <a:rPr lang="en-US" dirty="0" err="1"/>
                  <a:t>consiste</a:t>
                </a:r>
                <a:r>
                  <a:rPr lang="en-US" dirty="0"/>
                  <a:t> de dos </a:t>
                </a:r>
                <a:r>
                  <a:rPr lang="en-US" dirty="0" err="1"/>
                  <a:t>elementos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A11542-6E8E-C645-913F-3AD1104E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800" y="1583789"/>
                <a:ext cx="6172200" cy="2905915"/>
              </a:xfrm>
              <a:prstGeom prst="rect">
                <a:avLst/>
              </a:prstGeom>
              <a:blipFill>
                <a:blip r:embed="rId2"/>
                <a:stretch>
                  <a:fillRect l="-616" t="-2609" b="-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ufldl.stanford.edu/wiki/images/3/3d/SingleNeuron.png">
            <a:extLst>
              <a:ext uri="{FF2B5EF4-FFF2-40B4-BE49-F238E27FC236}">
                <a16:creationId xmlns:a16="http://schemas.microsoft.com/office/drawing/2014/main" id="{961F7583-394F-4143-9A9A-9FA568C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52" y="2296697"/>
            <a:ext cx="2753650" cy="13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6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0C27-C946-0748-ADB1-CA282A1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6401-364D-0942-A3B6-B88A76CAB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3DA91-56F1-5040-AC7A-2AA51AFF63D3}"/>
                  </a:ext>
                </a:extLst>
              </p:cNvPr>
              <p:cNvSpPr/>
              <p:nvPr/>
            </p:nvSpPr>
            <p:spPr>
              <a:xfrm>
                <a:off x="1289666" y="2025125"/>
                <a:ext cx="2322213" cy="546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3DA91-56F1-5040-AC7A-2AA51AFF6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666" y="2025125"/>
                <a:ext cx="2322213" cy="546625"/>
              </a:xfrm>
              <a:prstGeom prst="rect">
                <a:avLst/>
              </a:prstGeom>
              <a:blipFill>
                <a:blip r:embed="rId2"/>
                <a:stretch>
                  <a:fillRect t="-86667" b="-14000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ufldl.stanford.edu/wiki/images/3/3d/SingleNeuron.png">
            <a:extLst>
              <a:ext uri="{FF2B5EF4-FFF2-40B4-BE49-F238E27FC236}">
                <a16:creationId xmlns:a16="http://schemas.microsoft.com/office/drawing/2014/main" id="{03785234-7F15-6548-9AE6-A76B6880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21" y="1780879"/>
            <a:ext cx="2101595" cy="1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EB6CC-EA4D-A548-8AF0-34D5B1ABF63D}"/>
              </a:ext>
            </a:extLst>
          </p:cNvPr>
          <p:cNvSpPr txBox="1"/>
          <p:nvPr/>
        </p:nvSpPr>
        <p:spPr>
          <a:xfrm>
            <a:off x="1966324" y="3068766"/>
            <a:ext cx="4449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 es </a:t>
            </a:r>
            <a:r>
              <a:rPr lang="en-US" sz="1050" dirty="0" err="1"/>
              <a:t>llamada</a:t>
            </a:r>
            <a:r>
              <a:rPr lang="en-US" sz="1050" dirty="0"/>
              <a:t> la </a:t>
            </a:r>
            <a:r>
              <a:rPr lang="en-US" sz="1050" dirty="0" err="1"/>
              <a:t>función</a:t>
            </a:r>
            <a:r>
              <a:rPr lang="en-US" sz="1050" dirty="0"/>
              <a:t> de </a:t>
            </a:r>
            <a:r>
              <a:rPr lang="en-US" sz="1050" dirty="0" err="1"/>
              <a:t>activación</a:t>
            </a:r>
            <a:r>
              <a:rPr lang="en-US" sz="1050" dirty="0"/>
              <a:t> y la </a:t>
            </a:r>
            <a:r>
              <a:rPr lang="en-US" sz="1050" dirty="0" err="1"/>
              <a:t>utilizamos</a:t>
            </a:r>
            <a:r>
              <a:rPr lang="en-US" sz="1050" dirty="0"/>
              <a:t> para </a:t>
            </a:r>
            <a:r>
              <a:rPr lang="en-US" sz="1050" dirty="0" err="1"/>
              <a:t>discretizar</a:t>
            </a:r>
            <a:r>
              <a:rPr lang="en-US" sz="1050" dirty="0"/>
              <a:t> las entradas del perceptron.</a:t>
            </a:r>
          </a:p>
          <a:p>
            <a:endParaRPr lang="en-US" sz="1050" dirty="0"/>
          </a:p>
          <a:p>
            <a:r>
              <a:rPr lang="en-US" sz="1050" dirty="0"/>
              <a:t>Una de las </a:t>
            </a:r>
            <a:r>
              <a:rPr lang="en-US" sz="1050" dirty="0" err="1"/>
              <a:t>funciones</a:t>
            </a:r>
            <a:r>
              <a:rPr lang="en-US" sz="1050" dirty="0"/>
              <a:t> de </a:t>
            </a:r>
            <a:r>
              <a:rPr lang="en-US" sz="1050" dirty="0" err="1"/>
              <a:t>activación</a:t>
            </a:r>
            <a:r>
              <a:rPr lang="en-US" sz="1050" dirty="0"/>
              <a:t> </a:t>
            </a:r>
            <a:r>
              <a:rPr lang="en-US" sz="1050" dirty="0" err="1"/>
              <a:t>más</a:t>
            </a:r>
            <a:r>
              <a:rPr lang="en-US" sz="1050" dirty="0"/>
              <a:t> </a:t>
            </a:r>
            <a:r>
              <a:rPr lang="en-US" sz="1050" dirty="0" err="1"/>
              <a:t>usadas</a:t>
            </a:r>
            <a:r>
              <a:rPr lang="en-US" sz="1050" dirty="0"/>
              <a:t> 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779026-5B9E-654F-B392-24F963EE8407}"/>
                  </a:ext>
                </a:extLst>
              </p:cNvPr>
              <p:cNvSpPr/>
              <p:nvPr/>
            </p:nvSpPr>
            <p:spPr>
              <a:xfrm>
                <a:off x="2338601" y="3830622"/>
                <a:ext cx="1276503" cy="424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779026-5B9E-654F-B392-24F963EE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01" y="3830622"/>
                <a:ext cx="1276503" cy="42454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59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6C70-C752-FF42-9562-F65B2960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ED939-7DBA-4649-830F-BEEAA1981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885741" cy="1964490"/>
          </a:xfrm>
        </p:spPr>
        <p:txBody>
          <a:bodyPr/>
          <a:lstStyle/>
          <a:p>
            <a:r>
              <a:rPr lang="en-MX" dirty="0"/>
              <a:t>Una R</a:t>
            </a:r>
            <a:r>
              <a:rPr lang="en-US" dirty="0"/>
              <a:t>e</a:t>
            </a:r>
            <a:r>
              <a:rPr lang="en-MX" dirty="0"/>
              <a:t>d Neuronal va a ser un conjunto de perceptrones interconectados uno con el otro.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8020-80EA-204A-B7AA-ADDB3E8409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AEEBD78E-B068-3F4C-BB9C-3C9CD57B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6" y="1613311"/>
            <a:ext cx="2716634" cy="1916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latex.codecogs.com/gif.latex?%5Cdpi%7B300%7D%20%5Chuge%20%5Cbegin%7Balign*%7D%20a_1%5E%7B%282%29%7D%20%26%3D%20f%28W_%7B11%7D%5E%7B%281%29%7Dx_1%20&amp;plus;%20W_%7B12%7D%5E%7B%281%29%7D%20x_2%20&amp;plus;%20W_%7B13%7D%5E%7B%281%29%7D%20x_3%20&amp;plus;%20b_1%5E%7B%281%29%7D%29%20%5C%5C%20a_2%5E%7B%282%29%7D%20%26%3D%20f%28W_%7B21%7D%5E%7B%281%29%7Dx_1%20&amp;plus;%20W_%7B22%7D%5E%7B%281%29%7D%20x_2%20&amp;plus;%20W_%7B23%7D%5E%7B%281%29%7D%20x_3%20&amp;plus;%20b_2%5E%7B%281%29%7D%29%20%5C%5C%20a_3%5E%7B%282%29%7D%20%26%3D%20f%28W_%7B31%7D%5E%7B%281%29%7Dx_1%20&amp;plus;%20W_%7B32%7D%5E%7B%281%29%7D%20x_2%20&amp;plus;%20W_%7B33%7D%5E%7B%281%29%7D%20x_3%20&amp;plus;%20b_3%5E%7B%281%29%7D%29%20%5C%5C%20h_%7BW%2Cb%7D%28x%29%20%26%3D%20a_1%5E%7B%283%29%7D%20%3D%20f%28W_%7B11%7D%5E%7B%282%29%7Da_1%5E%7B%282%29%7D%20&amp;plus;%20W_%7B12%7D%5E%7B%282%29%7D%20a_2%5E%7B%282%29%7D%20&amp;plus;%20W_%7B13%7D%5E%7B%282%29%7D%20a_3%5E%7B%282%29%7D%20&amp;plus;%20b_1%5E%7B%282%29%7D%29%20%5Cend%7Balign*%7D">
            <a:extLst>
              <a:ext uri="{FF2B5EF4-FFF2-40B4-BE49-F238E27FC236}">
                <a16:creationId xmlns:a16="http://schemas.microsoft.com/office/drawing/2014/main" id="{B7BB94CE-A2ED-BA41-95B4-01A91AD7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75" y="3412837"/>
            <a:ext cx="4104320" cy="11437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9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66C6-CD42-124A-9ED0-14A48D81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AE45C-2B61-6D4F-A3F9-86F9ABBE5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E148D9-06C8-2248-879A-F47C26D83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Para </a:t>
            </a:r>
            <a:r>
              <a:rPr lang="en-US" sz="1800" dirty="0" err="1"/>
              <a:t>entrenar</a:t>
            </a:r>
            <a:r>
              <a:rPr lang="en-US" sz="1800" dirty="0"/>
              <a:t> redes </a:t>
            </a:r>
            <a:r>
              <a:rPr lang="en-US" sz="1800" dirty="0" err="1"/>
              <a:t>neuronales</a:t>
            </a:r>
            <a:r>
              <a:rPr lang="en-US" sz="1800" dirty="0"/>
              <a:t> </a:t>
            </a:r>
            <a:r>
              <a:rPr lang="en-US" sz="1800" dirty="0" err="1"/>
              <a:t>usamos</a:t>
            </a:r>
            <a:r>
              <a:rPr lang="en-US" sz="1800" dirty="0"/>
              <a:t> Error Backpropagation.</a:t>
            </a:r>
          </a:p>
          <a:p>
            <a:pPr lvl="1"/>
            <a:r>
              <a:rPr lang="en-US" sz="1800" dirty="0" err="1"/>
              <a:t>Encontramos</a:t>
            </a:r>
            <a:r>
              <a:rPr lang="en-US" sz="1800" dirty="0"/>
              <a:t> el error</a:t>
            </a:r>
          </a:p>
          <a:p>
            <a:pPr lvl="1"/>
            <a:r>
              <a:rPr lang="en-US" sz="1800" dirty="0" err="1"/>
              <a:t>Vamos</a:t>
            </a:r>
            <a:r>
              <a:rPr lang="en-US" sz="1800" dirty="0"/>
              <a:t> </a:t>
            </a:r>
            <a:r>
              <a:rPr lang="en-US" sz="1800" dirty="0" err="1"/>
              <a:t>hacia</a:t>
            </a:r>
            <a:r>
              <a:rPr lang="en-US" sz="1800" dirty="0"/>
              <a:t> </a:t>
            </a:r>
            <a:r>
              <a:rPr lang="en-US" sz="1800" dirty="0" err="1"/>
              <a:t>atras</a:t>
            </a:r>
            <a:r>
              <a:rPr lang="en-US" sz="1800" dirty="0"/>
              <a:t> </a:t>
            </a:r>
            <a:r>
              <a:rPr lang="en-US" sz="1800" dirty="0" err="1"/>
              <a:t>viendo</a:t>
            </a:r>
            <a:r>
              <a:rPr lang="en-US" sz="1800" dirty="0"/>
              <a:t> </a:t>
            </a:r>
            <a:r>
              <a:rPr lang="en-US" sz="1800" dirty="0" err="1"/>
              <a:t>cuanta</a:t>
            </a:r>
            <a:r>
              <a:rPr lang="en-US" sz="1800" dirty="0"/>
              <a:t> culpa </a:t>
            </a:r>
            <a:r>
              <a:rPr lang="en-US" sz="1800" dirty="0" err="1"/>
              <a:t>tiene</a:t>
            </a:r>
            <a:r>
              <a:rPr lang="en-US" sz="1800" dirty="0"/>
              <a:t>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unidad</a:t>
            </a:r>
            <a:endParaRPr lang="en-US" sz="1800" dirty="0"/>
          </a:p>
          <a:p>
            <a:pPr lvl="1"/>
            <a:r>
              <a:rPr lang="en-US" sz="1800" dirty="0" err="1"/>
              <a:t>Calculamos</a:t>
            </a:r>
            <a:r>
              <a:rPr lang="en-US" sz="1800" dirty="0"/>
              <a:t> la </a:t>
            </a:r>
            <a:r>
              <a:rPr lang="en-US" sz="1800" dirty="0" err="1"/>
              <a:t>derivada</a:t>
            </a:r>
            <a:r>
              <a:rPr lang="en-US" sz="1800" dirty="0"/>
              <a:t> de ese error, y </a:t>
            </a:r>
            <a:r>
              <a:rPr lang="en-US" sz="1800" dirty="0" err="1"/>
              <a:t>despues</a:t>
            </a:r>
            <a:r>
              <a:rPr lang="en-US" sz="1800" dirty="0"/>
              <a:t> </a:t>
            </a:r>
            <a:r>
              <a:rPr lang="en-US" sz="1800" dirty="0" err="1"/>
              <a:t>utilizamos</a:t>
            </a:r>
            <a:r>
              <a:rPr lang="en-US" sz="1800" dirty="0"/>
              <a:t> </a:t>
            </a:r>
            <a:r>
              <a:rPr lang="en-US" sz="1800" dirty="0" err="1"/>
              <a:t>Gradiente</a:t>
            </a:r>
            <a:r>
              <a:rPr lang="en-US" sz="1800" dirty="0"/>
              <a:t> </a:t>
            </a:r>
            <a:r>
              <a:rPr lang="en-US" sz="1800" dirty="0" err="1"/>
              <a:t>Descendente</a:t>
            </a:r>
            <a:r>
              <a:rPr lang="en-US" sz="1800" dirty="0"/>
              <a:t>.</a:t>
            </a:r>
          </a:p>
          <a:p>
            <a:pPr marL="3429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553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10F6-3C0D-3D46-9DD4-C7B18EC8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2E07E-0BF0-FA49-93CB-90177B2EF6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2" descr="http://ufldl.stanford.edu/wiki/images/9/99/Network331.png">
            <a:extLst>
              <a:ext uri="{FF2B5EF4-FFF2-40B4-BE49-F238E27FC236}">
                <a16:creationId xmlns:a16="http://schemas.microsoft.com/office/drawing/2014/main" id="{4D6B69F2-BD69-3E46-8D2A-3682300A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38" y="1674239"/>
            <a:ext cx="4002365" cy="2824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CEE888-45F8-9347-B18B-F644BA1937DF}"/>
              </a:ext>
            </a:extLst>
          </p:cNvPr>
          <p:cNvSpPr/>
          <p:nvPr/>
        </p:nvSpPr>
        <p:spPr>
          <a:xfrm>
            <a:off x="3457506" y="1649914"/>
            <a:ext cx="1214610" cy="2619260"/>
          </a:xfrm>
          <a:prstGeom prst="roundRect">
            <a:avLst/>
          </a:prstGeom>
          <a:solidFill>
            <a:srgbClr val="000000">
              <a:alpha val="1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693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32C0-B941-EC44-8CE1-EE67054B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FF74-0C83-FD4D-A9BC-CB6B90069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81EBB0AB-2BB8-7242-9CEA-46AFDA582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552" y="1635377"/>
            <a:ext cx="4002365" cy="2824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151EA4-B59E-194C-AA2D-D05AA328E94C}"/>
              </a:ext>
            </a:extLst>
          </p:cNvPr>
          <p:cNvSpPr/>
          <p:nvPr/>
        </p:nvSpPr>
        <p:spPr>
          <a:xfrm>
            <a:off x="4667075" y="2486893"/>
            <a:ext cx="1214610" cy="1098932"/>
          </a:xfrm>
          <a:prstGeom prst="roundRect">
            <a:avLst/>
          </a:prstGeom>
          <a:solidFill>
            <a:srgbClr val="000000">
              <a:alpha val="1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7AF0A-0008-2646-843E-CF8806391776}"/>
              </a:ext>
            </a:extLst>
          </p:cNvPr>
          <p:cNvSpPr txBox="1"/>
          <p:nvPr/>
        </p:nvSpPr>
        <p:spPr>
          <a:xfrm>
            <a:off x="4348965" y="3745651"/>
            <a:ext cx="21355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Evaluate all the units in Layer L3</a:t>
            </a:r>
          </a:p>
        </p:txBody>
      </p:sp>
    </p:spTree>
    <p:extLst>
      <p:ext uri="{BB962C8B-B14F-4D97-AF65-F5344CB8AC3E}">
        <p14:creationId xmlns:p14="http://schemas.microsoft.com/office/powerpoint/2010/main" val="1667660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635B-A998-204D-9E46-FF9D1AF1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2EEC8-4496-5148-80E6-8D83167EC1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0D88C70A-805D-F548-AADF-C3B484BB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20" y="1562225"/>
            <a:ext cx="4002365" cy="2824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3E557-6C0A-4047-A8FB-6B0B8EB68410}"/>
              </a:ext>
            </a:extLst>
          </p:cNvPr>
          <p:cNvSpPr txBox="1"/>
          <p:nvPr/>
        </p:nvSpPr>
        <p:spPr>
          <a:xfrm>
            <a:off x="4662580" y="3752290"/>
            <a:ext cx="2730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Evaluamos</a:t>
            </a:r>
            <a:r>
              <a:rPr lang="en-US" sz="1050" dirty="0"/>
              <a:t> el error </a:t>
            </a:r>
            <a:r>
              <a:rPr lang="en-US" sz="1050" dirty="0" err="1"/>
              <a:t>en</a:t>
            </a:r>
            <a:r>
              <a:rPr lang="en-US" sz="1050" dirty="0"/>
              <a:t> el </a:t>
            </a:r>
            <a:r>
              <a:rPr lang="en-US" sz="1050" dirty="0" err="1"/>
              <a:t>nodo</a:t>
            </a:r>
            <a:r>
              <a:rPr lang="en-US" sz="1050" dirty="0"/>
              <a:t> de </a:t>
            </a:r>
            <a:r>
              <a:rPr lang="en-US" sz="1050" dirty="0" err="1"/>
              <a:t>salida</a:t>
            </a:r>
            <a:r>
              <a:rPr lang="en-US" sz="1050" dirty="0"/>
              <a:t>(</a:t>
            </a:r>
            <a:r>
              <a:rPr lang="el-GR" sz="1050" dirty="0"/>
              <a:t>δ</a:t>
            </a:r>
            <a:r>
              <a:rPr lang="en-US" sz="1050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0782A-6426-2C42-BCF5-B19843A22E99}"/>
              </a:ext>
            </a:extLst>
          </p:cNvPr>
          <p:cNvSpPr/>
          <p:nvPr/>
        </p:nvSpPr>
        <p:spPr>
          <a:xfrm>
            <a:off x="4639643" y="2413741"/>
            <a:ext cx="1214610" cy="10989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F561B-4C83-004A-97A4-12CC9B9049C6}"/>
              </a:ext>
            </a:extLst>
          </p:cNvPr>
          <p:cNvSpPr/>
          <p:nvPr/>
        </p:nvSpPr>
        <p:spPr>
          <a:xfrm>
            <a:off x="5974062" y="1565405"/>
            <a:ext cx="765066" cy="5929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Labels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622D80-1802-F543-889D-74B0E3320292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742709" y="2071504"/>
            <a:ext cx="343394" cy="342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24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A756-0E21-8247-B321-2382BABE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C877-CA29-8141-A278-E99F5A2C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728E5258-03B4-0245-9DD7-80E24F4B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68" y="1251329"/>
            <a:ext cx="4002365" cy="2824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4FB85-4FA5-6D4C-A7BC-D8C15A82663E}"/>
              </a:ext>
            </a:extLst>
          </p:cNvPr>
          <p:cNvSpPr txBox="1"/>
          <p:nvPr/>
        </p:nvSpPr>
        <p:spPr>
          <a:xfrm>
            <a:off x="3516661" y="4205263"/>
            <a:ext cx="3118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Evaluamos</a:t>
            </a:r>
            <a:r>
              <a:rPr lang="en-US" sz="1050" dirty="0"/>
              <a:t> los </a:t>
            </a:r>
            <a:r>
              <a:rPr lang="en-US" sz="1050" dirty="0" err="1"/>
              <a:t>errores</a:t>
            </a:r>
            <a:r>
              <a:rPr lang="en-US" sz="1050" dirty="0"/>
              <a:t> </a:t>
            </a:r>
            <a:r>
              <a:rPr lang="en-US" sz="1050" dirty="0" err="1"/>
              <a:t>en</a:t>
            </a:r>
            <a:r>
              <a:rPr lang="en-US" sz="1050" dirty="0"/>
              <a:t> los </a:t>
            </a:r>
            <a:r>
              <a:rPr lang="en-US" sz="1050" dirty="0" err="1"/>
              <a:t>nodos</a:t>
            </a:r>
            <a:r>
              <a:rPr lang="en-US" sz="1050" dirty="0"/>
              <a:t> </a:t>
            </a:r>
            <a:r>
              <a:rPr lang="en-US" sz="1050" dirty="0" err="1"/>
              <a:t>centrales</a:t>
            </a:r>
            <a:r>
              <a:rPr lang="en-US" sz="1050" dirty="0"/>
              <a:t> (</a:t>
            </a:r>
            <a:r>
              <a:rPr lang="el-GR" sz="1050" dirty="0"/>
              <a:t>δ</a:t>
            </a:r>
            <a:r>
              <a:rPr lang="en-US" sz="1050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D6C7F-2C60-F947-B18E-63F04C111EF4}"/>
              </a:ext>
            </a:extLst>
          </p:cNvPr>
          <p:cNvSpPr/>
          <p:nvPr/>
        </p:nvSpPr>
        <p:spPr>
          <a:xfrm>
            <a:off x="4795091" y="2102845"/>
            <a:ext cx="1214610" cy="10989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5CE53A-F8D6-D940-90A9-CF21883CEC4B}"/>
              </a:ext>
            </a:extLst>
          </p:cNvPr>
          <p:cNvSpPr/>
          <p:nvPr/>
        </p:nvSpPr>
        <p:spPr>
          <a:xfrm>
            <a:off x="6129510" y="1254509"/>
            <a:ext cx="1075962" cy="5929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Labels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59AB4-C595-E844-AC51-7FEFA9549AA0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898157" y="1760608"/>
            <a:ext cx="388924" cy="342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AF6005-18FC-724F-ABA4-3EDCEB3A366C}"/>
              </a:ext>
            </a:extLst>
          </p:cNvPr>
          <p:cNvSpPr/>
          <p:nvPr/>
        </p:nvSpPr>
        <p:spPr>
          <a:xfrm>
            <a:off x="3327094" y="1211142"/>
            <a:ext cx="1214610" cy="26433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A4BC50B-D0A0-894A-B088-870F0DC3307B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4600231" y="1300679"/>
            <a:ext cx="743639" cy="8606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36DA99-DD5B-BB4B-9080-4CD38ABBD94B}"/>
              </a:ext>
            </a:extLst>
          </p:cNvPr>
          <p:cNvSpPr/>
          <p:nvPr/>
        </p:nvSpPr>
        <p:spPr>
          <a:xfrm>
            <a:off x="4967815" y="1273976"/>
            <a:ext cx="364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800" dirty="0"/>
              <a:t>δ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9370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BB48-A886-864C-AD4B-81B3EC37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B4864-030D-8A4E-88EE-FA8BBDBE2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D399-E6AB-F742-843A-D152670ED92E}"/>
              </a:ext>
            </a:extLst>
          </p:cNvPr>
          <p:cNvSpPr txBox="1">
            <a:spLocks/>
          </p:cNvSpPr>
          <p:nvPr/>
        </p:nvSpPr>
        <p:spPr>
          <a:xfrm>
            <a:off x="617465" y="1274954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Dada una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costo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 es el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ejemplos</a:t>
            </a:r>
            <a:r>
              <a:rPr lang="en-US" dirty="0"/>
              <a:t> y h la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activación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dirty="0"/>
              <a:t>.</a:t>
            </a:r>
          </a:p>
          <a:p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gradiente</a:t>
            </a:r>
            <a:r>
              <a:rPr lang="en-US" dirty="0"/>
              <a:t> </a:t>
            </a:r>
            <a:r>
              <a:rPr lang="en-US" dirty="0" err="1"/>
              <a:t>descendente</a:t>
            </a:r>
            <a:r>
              <a:rPr lang="en-US" dirty="0"/>
              <a:t>:</a:t>
            </a:r>
          </a:p>
        </p:txBody>
      </p:sp>
      <p:pic>
        <p:nvPicPr>
          <p:cNvPr id="6" name="Picture 4" descr="http://latex.codecogs.com/gif.latex?%5Cdpi%7B300%7D%20%5CLARGE%20J%28%5Ctheta%29%3D%5Cfrac%7B1%7D%7B2%7D%5Csum_%7Bi%3D1%7D%5E%7Bm%7D%28h_%5Ctheta%28x%5E%7B%28i%29%7D%29-y%5E%7B%28i%29%7D%29%5E2">
            <a:extLst>
              <a:ext uri="{FF2B5EF4-FFF2-40B4-BE49-F238E27FC236}">
                <a16:creationId xmlns:a16="http://schemas.microsoft.com/office/drawing/2014/main" id="{3B99CAD4-FEC8-AA43-A360-08B6241D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39" y="1951506"/>
            <a:ext cx="2738150" cy="62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atex.codecogs.com/gif.latex?%5Cdpi%7B300%7D%20%5CLARGE%20%5Ctheta_j%3D%5Ctheta_j-%5Calpha%5Cfrac%7B%5Cdelta%7D%7B%5Cdelta%5Ctheta_j%7DJ%28%5Ctheta%29">
            <a:extLst>
              <a:ext uri="{FF2B5EF4-FFF2-40B4-BE49-F238E27FC236}">
                <a16:creationId xmlns:a16="http://schemas.microsoft.com/office/drawing/2014/main" id="{6D336397-9957-274E-BDFD-04FF0564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5" y="3942447"/>
            <a:ext cx="2449761" cy="7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1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FDD2-4671-6A4F-B5B7-BCDD614D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971-2E54-114D-A315-CC0867E3E2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4F8EE-684D-1C42-8C54-C2F6236D3603}"/>
              </a:ext>
            </a:extLst>
          </p:cNvPr>
          <p:cNvSpPr txBox="1">
            <a:spLocks/>
          </p:cNvSpPr>
          <p:nvPr/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2100" dirty="0"/>
              <a:t>The cost function for the overall network is:</a:t>
            </a:r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Given the compact representation of the network:</a:t>
            </a:r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4" descr="http://latex.codecogs.com/gif.latex?%5Cdpi%7B200%7D%20%5Chuge%20J%28W%2Cb%29%20%3D%20%5Cleft%5B%20%5Cfrac%7B1%7D%7Bm%7D%20%5Csum_%7Bi%3D1%7D%5Em%20%5Cleft%28%20%5Cfrac%7B1%7D%7B2%7D%20%5Cleft%5C%7C%20h_%7BW%2Cb%7D%28x%5E%7B%28i%29%7D%29%20-%20y%5E%7B%28i%29%7D%20%5Cright%5C%7C%5E2%20%5Cright%29%20%5Cright%5D%20&amp;plus;%20%5Cfrac%7B%5Clambda%7D%7B2%7D%20%5Csum_%7Bl%3D1%7D%5E%7Bn_l-1%7D%20%5C%3B%20%5Csum_%7Bi%3D1%7D%5E%7Bs_l%7D%20%5C%3B%20%5Csum_%7Bj%3D1%7D%5E%7Bs_%7Bl&amp;plus;1%7D%7D%20%5Cleft%28%20W%5E%7B%28l%29%7D_%7Bji%7D%20%5Cright%29%5E2">
            <a:extLst>
              <a:ext uri="{FF2B5EF4-FFF2-40B4-BE49-F238E27FC236}">
                <a16:creationId xmlns:a16="http://schemas.microsoft.com/office/drawing/2014/main" id="{2E494755-EB31-3E4A-B996-D63AF052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745" y="2243838"/>
            <a:ext cx="3980073" cy="4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latex.codecogs.com/gif.latex?%5Cdpi%7B200%7D%20%5CLARGE%20%5Cbegin%7Balign*%7D%20z%5E%7B%282%29%7D%20%26%3D%20W%5E%7B%281%29%7D%20x%20&amp;plus;%20b%5E%7B%281%29%7D%20%5C%5C%20a%5E%7B%282%29%7D%20%26%3D%20f%28z%5E%7B%282%29%7D%29%20%5C%5C%20z%5E%7B%283%29%7D%20%26%3D%20W%5E%7B%282%29%7D%20a%5E%7B%282%29%7D%20&amp;plus;%20b%5E%7B%282%29%7D%20%5C%5C%20h_%7BW%2Cb%7D%28x%29%20%26%3D%20a%5E%7B%283%29%7D%20%3D%20f%28z%5E%7B%283%29%7D%29%5C%5C%20%5Ctext%7BIn%20General%7D%5C%5C%20z%5E%7B%28l&amp;plus;1%29%7D%20%26%3D%20W%5E%7B%28l%29%7D%20a%5E%7B%28l%29%7D%20&amp;plus;%20b%5E%7B%28l%29%7D%20%5C%5C%20a%5E%7B%28l&amp;plus;1%29%7D%20%26%3D%20f%28z%5E%7B%28l&amp;plus;1%29%7D%29%20%5Cend%7Balign%7D">
            <a:extLst>
              <a:ext uri="{FF2B5EF4-FFF2-40B4-BE49-F238E27FC236}">
                <a16:creationId xmlns:a16="http://schemas.microsoft.com/office/drawing/2014/main" id="{A35F03FC-60B1-1949-9D21-56702CCC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25" y="3278283"/>
            <a:ext cx="2102845" cy="186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fldl.stanford.edu/wiki/images/9/99/Network331.png">
            <a:extLst>
              <a:ext uri="{FF2B5EF4-FFF2-40B4-BE49-F238E27FC236}">
                <a16:creationId xmlns:a16="http://schemas.microsoft.com/office/drawing/2014/main" id="{5E79F8CA-CF69-4B48-B699-A1B5BE9B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355" y="2007052"/>
            <a:ext cx="2311045" cy="16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48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87EB-DB5A-B54A-B110-92087DCB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Inicializar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6BB9-3380-A842-8065-05DE2F1D9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2104C-3686-6E43-86B7-89315CA6EA15}"/>
              </a:ext>
            </a:extLst>
          </p:cNvPr>
          <p:cNvSpPr/>
          <p:nvPr/>
        </p:nvSpPr>
        <p:spPr>
          <a:xfrm>
            <a:off x="2286000" y="1663809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pPr lvl="1"/>
            <a:r>
              <a:rPr lang="en-US" dirty="0" err="1"/>
              <a:t>Debido</a:t>
            </a:r>
            <a:r>
              <a:rPr lang="en-US" dirty="0"/>
              <a:t> a que hay tantos </a:t>
            </a:r>
            <a:r>
              <a:rPr lang="en-US" dirty="0" err="1"/>
              <a:t>parametros</a:t>
            </a:r>
            <a:r>
              <a:rPr lang="en-US" dirty="0"/>
              <a:t>,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inicialización</a:t>
            </a:r>
            <a:r>
              <a:rPr lang="en-US" dirty="0"/>
              <a:t> random,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malo</a:t>
            </a:r>
            <a:r>
              <a:rPr lang="en-US" dirty="0"/>
              <a:t>.</a:t>
            </a:r>
          </a:p>
          <a:p>
            <a:r>
              <a:rPr lang="en-US" dirty="0"/>
              <a:t>Un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rango</a:t>
            </a:r>
            <a:r>
              <a:rPr lang="en-US" dirty="0"/>
              <a:t> 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http://latex.codecogs.com/gif.latex?%5Cdpi%7B300%7D%20%5Cleft%5B-%5Csqrt%7B%5Cfrac%7B6%7D%7Bn_%7B%5Crm%20in%7D&amp;plus;n_%7B%5Crm%20out%7D&amp;plus;1%7D%7D%2C%5Csqrt%7B%5Cfrac%7B6%7D%7Bn_%7B%5Crm%20in%7D&amp;plus;n_%7B%5Crm%20out%7D&amp;plus;1%7D%7D%5C%2C%5Cright%5D">
            <a:extLst>
              <a:ext uri="{FF2B5EF4-FFF2-40B4-BE49-F238E27FC236}">
                <a16:creationId xmlns:a16="http://schemas.microsoft.com/office/drawing/2014/main" id="{E7C390A0-9A25-0248-B811-6E2A16CA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8" y="3463266"/>
            <a:ext cx="3388534" cy="5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62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BE4A-3EE7-CD4F-BE38-90962EF4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A653F-E7A1-7A48-8801-6D4B957331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532E86-5BFF-A94D-AE05-3E158C3C59BF}"/>
              </a:ext>
            </a:extLst>
          </p:cNvPr>
          <p:cNvSpPr txBox="1">
            <a:spLocks/>
          </p:cNvSpPr>
          <p:nvPr/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Un gran </a:t>
            </a:r>
            <a:r>
              <a:rPr lang="en-US" dirty="0" err="1"/>
              <a:t>problema</a:t>
            </a:r>
            <a:r>
              <a:rPr lang="en-US" dirty="0"/>
              <a:t> es que </a:t>
            </a:r>
            <a:r>
              <a:rPr lang="en-US" dirty="0" err="1"/>
              <a:t>si</a:t>
            </a:r>
            <a:r>
              <a:rPr lang="en-US" dirty="0"/>
              <a:t> los </a:t>
            </a:r>
            <a:r>
              <a:rPr lang="el-GR" dirty="0"/>
              <a:t>δ</a:t>
            </a:r>
            <a:r>
              <a:rPr lang="en-US" dirty="0"/>
              <a:t> son </a:t>
            </a:r>
            <a:r>
              <a:rPr lang="en-US" dirty="0" err="1"/>
              <a:t>chicos</a:t>
            </a:r>
            <a:r>
              <a:rPr lang="en-US" dirty="0"/>
              <a:t>, se van a </a:t>
            </a:r>
            <a:r>
              <a:rPr lang="en-US" dirty="0" err="1"/>
              <a:t>ir</a:t>
            </a:r>
            <a:r>
              <a:rPr lang="en-US" dirty="0"/>
              <a:t> hacienda mas </a:t>
            </a:r>
            <a:r>
              <a:rPr lang="en-US" dirty="0" err="1"/>
              <a:t>chicos</a:t>
            </a:r>
            <a:r>
              <a:rPr lang="en-US" dirty="0"/>
              <a:t>.</a:t>
            </a:r>
          </a:p>
          <a:p>
            <a:r>
              <a:rPr lang="en-US" dirty="0"/>
              <a:t>Si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terminar</a:t>
            </a:r>
            <a:r>
              <a:rPr lang="en-US" dirty="0"/>
              <a:t> con </a:t>
            </a:r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chicos</a:t>
            </a:r>
            <a:r>
              <a:rPr lang="en-US" dirty="0"/>
              <a:t>..</a:t>
            </a:r>
          </a:p>
          <a:p>
            <a:r>
              <a:rPr lang="en-US" dirty="0" err="1"/>
              <a:t>Gradiente</a:t>
            </a:r>
            <a:r>
              <a:rPr lang="en-US" dirty="0"/>
              <a:t> </a:t>
            </a:r>
            <a:r>
              <a:rPr lang="en-US" dirty="0" err="1"/>
              <a:t>Descendente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..</a:t>
            </a:r>
          </a:p>
          <a:p>
            <a:r>
              <a:rPr lang="en-US" dirty="0"/>
              <a:t>La explosion de DL se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ese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dejo</a:t>
            </a:r>
            <a:r>
              <a:rPr lang="en-US" dirty="0"/>
              <a:t> de </a:t>
            </a:r>
            <a:r>
              <a:rPr lang="en-US" dirty="0" err="1"/>
              <a:t>existir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9447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2950200" y="1761120"/>
              <a:ext cx="4387320" cy="120924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840" y="1751760"/>
                <a:ext cx="4406040" cy="12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763640" y="3440160"/>
              <a:ext cx="384120" cy="758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3430800"/>
                <a:ext cx="40284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706560" y="2417760"/>
              <a:ext cx="207360" cy="1544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0" y="2408400"/>
                <a:ext cx="226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15977</TotalTime>
  <Words>910</Words>
  <Application>Microsoft Macintosh PowerPoint</Application>
  <PresentationFormat>On-screen Show (16:9)</PresentationFormat>
  <Paragraphs>197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Roboto Condensed</vt:lpstr>
      <vt:lpstr>Arial</vt:lpstr>
      <vt:lpstr>Arvo</vt:lpstr>
      <vt:lpstr>Roboto Condensed Light</vt:lpstr>
      <vt:lpstr>Cambria Math</vt:lpstr>
      <vt:lpstr>Salerio template</vt:lpstr>
      <vt:lpstr>Machine Learning 2</vt:lpstr>
      <vt:lpstr>PowerPoint Presentation</vt:lpstr>
      <vt:lpstr>Reinforcement Learning</vt:lpstr>
      <vt:lpstr>PowerPoint Presentation</vt:lpstr>
      <vt:lpstr>Notación</vt:lpstr>
      <vt:lpstr>Procesos de Decisión de Markov</vt:lpstr>
      <vt:lpstr>Política</vt:lpstr>
      <vt:lpstr>Funcion de valor</vt:lpstr>
      <vt:lpstr>Control</vt:lpstr>
      <vt:lpstr>Q-Learning</vt:lpstr>
      <vt:lpstr>Q-Learning</vt:lpstr>
      <vt:lpstr>PowerPoint Presentation</vt:lpstr>
      <vt:lpstr>PowerPoint Presentation</vt:lpstr>
      <vt:lpstr>Q-Learning</vt:lpstr>
      <vt:lpstr>Neural Networks/Deep Learning</vt:lpstr>
      <vt:lpstr>Por que redes neuronales?</vt:lpstr>
      <vt:lpstr>Tabla Q</vt:lpstr>
      <vt:lpstr>Tabla Q</vt:lpstr>
      <vt:lpstr>Tabla Q</vt:lpstr>
      <vt:lpstr>PowerPoint Presentation</vt:lpstr>
      <vt:lpstr>PowerPoint Presentation</vt:lpstr>
      <vt:lpstr>Q-Learning</vt:lpstr>
      <vt:lpstr>Causas</vt:lpstr>
      <vt:lpstr>Temas de hoy</vt:lpstr>
      <vt:lpstr>Representation Learning</vt:lpstr>
      <vt:lpstr>Caso de estudio</vt:lpstr>
      <vt:lpstr>Problema</vt:lpstr>
      <vt:lpstr>Features</vt:lpstr>
      <vt:lpstr>Stationarity</vt:lpstr>
      <vt:lpstr>Feature Engineering</vt:lpstr>
      <vt:lpstr>Feature Engineering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Inicializar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Microsoft Office User</cp:lastModifiedBy>
  <cp:revision>118</cp:revision>
  <dcterms:modified xsi:type="dcterms:W3CDTF">2020-04-30T18:22:16Z</dcterms:modified>
</cp:coreProperties>
</file>